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6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91B46-0584-4387-BE72-B3AD2A3D1548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FB465-F0AF-41EA-8E0A-82E0F7B334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91B46-0584-4387-BE72-B3AD2A3D1548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FB465-F0AF-41EA-8E0A-82E0F7B334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91B46-0584-4387-BE72-B3AD2A3D1548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FB465-F0AF-41EA-8E0A-82E0F7B334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91B46-0584-4387-BE72-B3AD2A3D1548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FB465-F0AF-41EA-8E0A-82E0F7B334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91B46-0584-4387-BE72-B3AD2A3D1548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FB465-F0AF-41EA-8E0A-82E0F7B334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91B46-0584-4387-BE72-B3AD2A3D1548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FB465-F0AF-41EA-8E0A-82E0F7B334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91B46-0584-4387-BE72-B3AD2A3D1548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FB465-F0AF-41EA-8E0A-82E0F7B334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91B46-0584-4387-BE72-B3AD2A3D1548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FB465-F0AF-41EA-8E0A-82E0F7B334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91B46-0584-4387-BE72-B3AD2A3D1548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FB465-F0AF-41EA-8E0A-82E0F7B334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91B46-0584-4387-BE72-B3AD2A3D1548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FB465-F0AF-41EA-8E0A-82E0F7B334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91B46-0584-4387-BE72-B3AD2A3D1548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FB465-F0AF-41EA-8E0A-82E0F7B334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91B46-0584-4387-BE72-B3AD2A3D1548}" type="datetimeFigureOut">
              <a:rPr lang="en-US" smtClean="0"/>
              <a:pPr/>
              <a:t>10/28/2008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FB465-F0AF-41EA-8E0A-82E0F7B334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315200" cy="5105400"/>
          </a:xfrm>
        </p:spPr>
        <p:txBody>
          <a:bodyPr>
            <a:noAutofit/>
          </a:bodyPr>
          <a:lstStyle/>
          <a:p>
            <a:pPr algn="l"/>
            <a:r>
              <a:rPr lang="en-US" sz="6000" dirty="0" smtClean="0"/>
              <a:t>Beth has 6 tens and 2 ones. Bobby gives her 1 more one. What is the number Beth has now?</a:t>
            </a:r>
            <a:endParaRPr lang="en-US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315200" cy="5105400"/>
          </a:xfrm>
        </p:spPr>
        <p:txBody>
          <a:bodyPr>
            <a:noAutofit/>
          </a:bodyPr>
          <a:lstStyle/>
          <a:p>
            <a:pPr algn="l"/>
            <a:r>
              <a:rPr lang="en-US" sz="6000" dirty="0" smtClean="0"/>
              <a:t>Luis has 4 tens and 5 ones. Jane gives him 1 more ten. What is the number Luis has now?</a:t>
            </a:r>
            <a:endParaRPr lang="en-US" sz="6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>
                <a:alpha val="20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315200" cy="5105400"/>
          </a:xfrm>
        </p:spPr>
        <p:txBody>
          <a:bodyPr>
            <a:noAutofit/>
          </a:bodyPr>
          <a:lstStyle/>
          <a:p>
            <a:pPr algn="l"/>
            <a:r>
              <a:rPr lang="en-US" sz="6000" dirty="0" smtClean="0"/>
              <a:t>Luis has 1 hundred, 4 tens, and 5 ones. Jane gives him 1 more ten. What is the number Luis has now?</a:t>
            </a:r>
            <a:endParaRPr lang="en-US" sz="6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>
                <a:alpha val="33000"/>
              </a:srgbClr>
            </a:gs>
            <a:gs pos="100000">
              <a:srgbClr val="21D6E0"/>
            </a:gs>
            <a:gs pos="0">
              <a:srgbClr val="0087E6"/>
            </a:gs>
            <a:gs pos="100000">
              <a:srgbClr val="005CBF">
                <a:alpha val="0"/>
              </a:srgb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315200" cy="5105400"/>
          </a:xfrm>
        </p:spPr>
        <p:txBody>
          <a:bodyPr>
            <a:noAutofit/>
          </a:bodyPr>
          <a:lstStyle/>
          <a:p>
            <a:pPr algn="l"/>
            <a:r>
              <a:rPr lang="en-US" sz="6000" dirty="0" smtClean="0"/>
              <a:t>Hannah has 2 hundreds, 6 tens, and 7 ones. Brae gives her 2 more ones. What is the number Hannah has now?</a:t>
            </a:r>
            <a:endParaRPr lang="en-US" sz="6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Autofit/>
          </a:bodyPr>
          <a:lstStyle/>
          <a:p>
            <a:r>
              <a:rPr lang="en-US" dirty="0" smtClean="0"/>
              <a:t>Is there something wrong with this? Prove it! If there is how can you fix it?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81200" y="3124200"/>
            <a:ext cx="521489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100 + 5 = 165</a:t>
            </a:r>
            <a:endParaRPr lang="en-US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Autofit/>
          </a:bodyPr>
          <a:lstStyle/>
          <a:p>
            <a:r>
              <a:rPr lang="en-US" dirty="0" smtClean="0"/>
              <a:t>Is there something wrong with this? Prove it! If there is how can you fix it?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43000" y="3200400"/>
            <a:ext cx="681949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200 +20 + 5 = 245</a:t>
            </a:r>
            <a:endParaRPr lang="en-US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Autofit/>
          </a:bodyPr>
          <a:lstStyle/>
          <a:p>
            <a:r>
              <a:rPr lang="en-US" dirty="0" smtClean="0"/>
              <a:t>Is there something wrong with this? Prove it! If there is how can you fix it?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43000" y="3200400"/>
            <a:ext cx="681949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300 +50 + 5 = 355</a:t>
            </a:r>
            <a:endParaRPr lang="en-US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Autofit/>
          </a:bodyPr>
          <a:lstStyle/>
          <a:p>
            <a:r>
              <a:rPr lang="en-US" dirty="0" smtClean="0"/>
              <a:t>Is there something wrong with this? Prove it! If there is how can you fix it?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43000" y="3200400"/>
            <a:ext cx="568296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100 + 50 = 169</a:t>
            </a:r>
            <a:endParaRPr lang="en-US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Autofit/>
          </a:bodyPr>
          <a:lstStyle/>
          <a:p>
            <a:r>
              <a:rPr lang="en-US" dirty="0" smtClean="0"/>
              <a:t>Is there something wrong with this? Prove it! If there is how can you fix it?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43000" y="3200400"/>
            <a:ext cx="728757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500 + 10 +10 = 527</a:t>
            </a:r>
            <a:endParaRPr lang="en-US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226</Words>
  <Application>Microsoft Office PowerPoint</Application>
  <PresentationFormat>On-screen Show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Beth has 6 tens and 2 ones. Bobby gives her 1 more one. What is the number Beth has now?</vt:lpstr>
      <vt:lpstr>Luis has 4 tens and 5 ones. Jane gives him 1 more ten. What is the number Luis has now?</vt:lpstr>
      <vt:lpstr>Luis has 1 hundred, 4 tens, and 5 ones. Jane gives him 1 more ten. What is the number Luis has now?</vt:lpstr>
      <vt:lpstr>Hannah has 2 hundreds, 6 tens, and 7 ones. Brae gives her 2 more ones. What is the number Hannah has now?</vt:lpstr>
      <vt:lpstr>Is there something wrong with this? Prove it! If there is how can you fix it?</vt:lpstr>
      <vt:lpstr>Is there something wrong with this? Prove it! If there is how can you fix it?</vt:lpstr>
      <vt:lpstr>Is there something wrong with this? Prove it! If there is how can you fix it?</vt:lpstr>
      <vt:lpstr>Is there something wrong with this? Prove it! If there is how can you fix it?</vt:lpstr>
      <vt:lpstr>Is there something wrong with this? Prove it! If there is how can you fix it?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Beth has 6 tens and 2 ones. Bobby gives her 1 more one. What is the number Beth has now?</dc:title>
  <dc:creator> </dc:creator>
  <cp:lastModifiedBy>Shady Brook Elementary</cp:lastModifiedBy>
  <cp:revision>2</cp:revision>
  <dcterms:created xsi:type="dcterms:W3CDTF">2008-10-26T23:44:50Z</dcterms:created>
  <dcterms:modified xsi:type="dcterms:W3CDTF">2008-10-28T22:13:23Z</dcterms:modified>
</cp:coreProperties>
</file>